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360" r:id="rId14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9D428-B6EC-41F8-B086-0CF01D7B2B89}" type="datetimeFigureOut">
              <a:rPr lang="zh-CN" altLang="en-US" smtClean="0"/>
              <a:pPr/>
              <a:t>2009-10-13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67525-EEFC-46B5-993A-924B02EF3CC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5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04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6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7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8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9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0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1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2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幻灯片13.JPG"/>
          <p:cNvPicPr>
            <a:picLocks noGrp="1" noChangeAspect="1"/>
          </p:cNvPicPr>
          <p:nvPr isPhoto="1"/>
        </p:nvPicPr>
        <p:blipFill>
          <a:blip r:embed="rId2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全屏显示(4:3)</PresentationFormat>
  <Paragraphs>0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</vt:vector>
  </TitlesOfParts>
  <Company>KD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东尚教育</dc:creator>
  <cp:lastModifiedBy>东尚教育</cp:lastModifiedBy>
  <cp:revision>3</cp:revision>
  <dcterms:created xsi:type="dcterms:W3CDTF">2009-10-13T04:01:42Z</dcterms:created>
  <dcterms:modified xsi:type="dcterms:W3CDTF">2009-10-13T04:10:06Z</dcterms:modified>
</cp:coreProperties>
</file>