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60" r:id="rId13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9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7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0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7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8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>KD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东尚教育</dc:creator>
  <cp:lastModifiedBy>东尚教育</cp:lastModifiedBy>
  <cp:revision>3</cp:revision>
  <dcterms:created xsi:type="dcterms:W3CDTF">2009-10-13T04:01:42Z</dcterms:created>
  <dcterms:modified xsi:type="dcterms:W3CDTF">2009-10-13T04:12:48Z</dcterms:modified>
</cp:coreProperties>
</file>